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6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F5EB53-8D04-4A46-939F-2F31CC659FCA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1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0DCFB061-4267-4D9F-8017-6F550D3068DF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703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039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9D1C6-60D0-4CD1-8F31-F912522EB041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74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703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770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3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31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13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33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2E4C8-2960-4ADD-862C-4D9643CB15AC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69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BDEA15-09CD-4275-A8E0-385C965F48B0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662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8082C-0922-4249-A612-B415F5231620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57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4D84B8E2-4170-438A-9C70-7EF907CB6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FC996-0077-488D-A216-BECB775E6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9237" y="863600"/>
            <a:ext cx="6007100" cy="336649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Currency Converter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25B32-2801-47CF-A88E-6F21AB325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0511" y="4290191"/>
            <a:ext cx="6081953" cy="1345689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Being Presented By :- Prateek Tripathi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64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532230D5-100B-4C9C-99D8-8085551F08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2"/>
            <a:ext cx="4597147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F67DC7-346F-4F88-AD90-C6C31EA53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899" y="3355596"/>
            <a:ext cx="2490501" cy="729641"/>
          </a:xfrm>
        </p:spPr>
        <p:txBody>
          <a:bodyPr/>
          <a:lstStyle/>
          <a:p>
            <a:r>
              <a:rPr lang="en-US" b="0" dirty="0">
                <a:highlight>
                  <a:srgbClr val="00FF00"/>
                </a:highlight>
                <a:latin typeface="Algerian" panose="04020705040A02060702" pitchFamily="82" charset="0"/>
              </a:rPr>
              <a:t>Preview:-&gt;</a:t>
            </a:r>
            <a:endParaRPr lang="en-IN" b="0" dirty="0">
              <a:highlight>
                <a:srgbClr val="00FF00"/>
              </a:highlight>
              <a:latin typeface="Algerian" panose="04020705040A02060702" pitchFamily="82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EAFE7A-EC49-4856-B982-E84E128E0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63" y="1090569"/>
            <a:ext cx="6962775" cy="4530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177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7C94EE-36A8-4559-A8C1-7F4B8F836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040" y="777240"/>
            <a:ext cx="4170680" cy="579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0EC62B-0D46-4CD6-A66A-8A614A930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777240"/>
            <a:ext cx="3962400" cy="5699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434FAF-D7BB-4A2C-AB68-26D322DF5BE4}"/>
              </a:ext>
            </a:extLst>
          </p:cNvPr>
          <p:cNvSpPr txBox="1"/>
          <p:nvPr/>
        </p:nvSpPr>
        <p:spPr>
          <a:xfrm>
            <a:off x="4632960" y="1910080"/>
            <a:ext cx="279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</a:t>
            </a:r>
            <a:r>
              <a:rPr lang="en-US" sz="2800" b="1" dirty="0"/>
              <a:t>Currency</a:t>
            </a:r>
            <a:r>
              <a:rPr lang="en-IN" b="1" dirty="0"/>
              <a:t> </a:t>
            </a:r>
            <a:r>
              <a:rPr lang="en-IN" sz="2800" b="1" dirty="0"/>
              <a:t>List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55B9BE-134A-43FA-B34C-96B8D0D7E237}"/>
              </a:ext>
            </a:extLst>
          </p:cNvPr>
          <p:cNvSpPr txBox="1"/>
          <p:nvPr/>
        </p:nvSpPr>
        <p:spPr>
          <a:xfrm>
            <a:off x="5384800" y="2814320"/>
            <a:ext cx="125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+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3C5AD-89B3-4590-8886-F9CED3C3FEDE}"/>
              </a:ext>
            </a:extLst>
          </p:cNvPr>
          <p:cNvSpPr txBox="1"/>
          <p:nvPr/>
        </p:nvSpPr>
        <p:spPr>
          <a:xfrm>
            <a:off x="5080000" y="3627120"/>
            <a:ext cx="21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Details</a:t>
            </a:r>
            <a:r>
              <a:rPr lang="en-US" dirty="0"/>
              <a:t> </a:t>
            </a:r>
            <a:r>
              <a:rPr lang="en-US" sz="2800" dirty="0"/>
              <a:t>of</a:t>
            </a:r>
            <a:r>
              <a:rPr lang="en-US" dirty="0"/>
              <a:t>        </a:t>
            </a:r>
            <a:r>
              <a:rPr lang="en-US" sz="2800" dirty="0"/>
              <a:t>Currency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907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F8A22-03D2-49B5-92FA-4DF2E488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520" y="506308"/>
            <a:ext cx="10220960" cy="70696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How To Use! Button aka Usage Instructions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73844B-1910-4517-A6F1-25C6D9855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"/>
          <a:stretch/>
        </p:blipFill>
        <p:spPr>
          <a:xfrm>
            <a:off x="1838960" y="1213272"/>
            <a:ext cx="8859519" cy="53297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5145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4E8825-B06E-4303-9DE5-F4D7D57CE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79" y="1428882"/>
            <a:ext cx="3032625" cy="2620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A86E89-D675-480A-87D2-EE6019F73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78" y="4329823"/>
            <a:ext cx="3272399" cy="2320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10BA02-B785-4229-84C3-521FF5648AF5}"/>
              </a:ext>
            </a:extLst>
          </p:cNvPr>
          <p:cNvSpPr txBox="1"/>
          <p:nvPr/>
        </p:nvSpPr>
        <p:spPr>
          <a:xfrm>
            <a:off x="2092960" y="386080"/>
            <a:ext cx="7642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Developer’s Info Button aka Details</a:t>
            </a:r>
            <a:endParaRPr lang="en-IN" sz="2400" dirty="0">
              <a:latin typeface="Comic Sans MS" panose="030F0702030302020204" pitchFamily="66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4AE6D9-8942-4252-9DB2-E8634C2E47B4}"/>
              </a:ext>
            </a:extLst>
          </p:cNvPr>
          <p:cNvCxnSpPr/>
          <p:nvPr/>
        </p:nvCxnSpPr>
        <p:spPr>
          <a:xfrm flipV="1">
            <a:off x="1168400" y="995680"/>
            <a:ext cx="997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B3FEF75-560D-4749-8228-EA1A8EC2FA2B}"/>
              </a:ext>
            </a:extLst>
          </p:cNvPr>
          <p:cNvSpPr/>
          <p:nvPr/>
        </p:nvSpPr>
        <p:spPr>
          <a:xfrm>
            <a:off x="6441440" y="2580640"/>
            <a:ext cx="1148578" cy="2641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Curved Left 37">
            <a:extLst>
              <a:ext uri="{FF2B5EF4-FFF2-40B4-BE49-F238E27FC236}">
                <a16:creationId xmlns:a16="http://schemas.microsoft.com/office/drawing/2014/main" id="{CD51CE0E-864B-4AE0-A8B0-6A64D866B5F8}"/>
              </a:ext>
            </a:extLst>
          </p:cNvPr>
          <p:cNvSpPr/>
          <p:nvPr/>
        </p:nvSpPr>
        <p:spPr>
          <a:xfrm>
            <a:off x="10789921" y="2915921"/>
            <a:ext cx="1246610" cy="2618662"/>
          </a:xfrm>
          <a:prstGeom prst="curvedLeftArrow">
            <a:avLst>
              <a:gd name="adj1" fmla="val 28517"/>
              <a:gd name="adj2" fmla="val 53577"/>
              <a:gd name="adj3" fmla="val 49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9" name="Arrow: Curved Up 38">
            <a:extLst>
              <a:ext uri="{FF2B5EF4-FFF2-40B4-BE49-F238E27FC236}">
                <a16:creationId xmlns:a16="http://schemas.microsoft.com/office/drawing/2014/main" id="{ECDBB15B-905C-4A33-9850-26D4FAC1B19A}"/>
              </a:ext>
            </a:extLst>
          </p:cNvPr>
          <p:cNvSpPr/>
          <p:nvPr/>
        </p:nvSpPr>
        <p:spPr>
          <a:xfrm>
            <a:off x="1097280" y="3860531"/>
            <a:ext cx="2946400" cy="1514110"/>
          </a:xfrm>
          <a:prstGeom prst="curvedUpArrow">
            <a:avLst>
              <a:gd name="adj1" fmla="val 31605"/>
              <a:gd name="adj2" fmla="val 53439"/>
              <a:gd name="adj3" fmla="val 431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215C2A-B9A4-4830-9FA2-4F22BF694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018" y="1430865"/>
            <a:ext cx="3272399" cy="2618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5F85ED-AC1A-4AA0-B36C-725A17358D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" y="1845311"/>
            <a:ext cx="2225040" cy="2141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5996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748161-B1A2-4D22-BAF4-985B3A798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11" y="2677067"/>
            <a:ext cx="3121660" cy="361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D0DBC6-547C-4D2F-9F3D-6FE3794A5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801" y="2677066"/>
            <a:ext cx="3336288" cy="361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8A0AD-DA4E-4BBE-AC43-C16F56CCAA4F}"/>
              </a:ext>
            </a:extLst>
          </p:cNvPr>
          <p:cNvSpPr txBox="1"/>
          <p:nvPr/>
        </p:nvSpPr>
        <p:spPr>
          <a:xfrm>
            <a:off x="680720" y="447040"/>
            <a:ext cx="10627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mic Sans MS" panose="030F0702030302020204" pitchFamily="66" charset="0"/>
              </a:rPr>
              <a:t>Currency Drop Down List aka Selecting Currency for Conversion</a:t>
            </a:r>
            <a:endParaRPr lang="en-IN" sz="3200" dirty="0">
              <a:latin typeface="Comic Sans MS" panose="030F0702030302020204" pitchFamily="66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0EA689-1ED8-484B-ACBD-C2684F96262E}"/>
              </a:ext>
            </a:extLst>
          </p:cNvPr>
          <p:cNvCxnSpPr/>
          <p:nvPr/>
        </p:nvCxnSpPr>
        <p:spPr>
          <a:xfrm flipV="1">
            <a:off x="680720" y="1737360"/>
            <a:ext cx="1076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7FEFAAA-A164-46AA-A948-AD8A4D7AFDE2}"/>
              </a:ext>
            </a:extLst>
          </p:cNvPr>
          <p:cNvSpPr txBox="1"/>
          <p:nvPr/>
        </p:nvSpPr>
        <p:spPr>
          <a:xfrm>
            <a:off x="1127760" y="1930400"/>
            <a:ext cx="2722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From</a:t>
            </a:r>
            <a:endParaRPr lang="en-IN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30247-1C4E-4905-9EE4-345E702A70AF}"/>
              </a:ext>
            </a:extLst>
          </p:cNvPr>
          <p:cNvSpPr txBox="1"/>
          <p:nvPr/>
        </p:nvSpPr>
        <p:spPr>
          <a:xfrm>
            <a:off x="8168640" y="1930400"/>
            <a:ext cx="2722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To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093432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0D4D52-7646-4CFF-90DD-92BA5C834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10" y="2076450"/>
            <a:ext cx="5951220" cy="4351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DC3A0A-A837-4E28-A3F4-E051008E5F2B}"/>
              </a:ext>
            </a:extLst>
          </p:cNvPr>
          <p:cNvSpPr txBox="1"/>
          <p:nvPr/>
        </p:nvSpPr>
        <p:spPr>
          <a:xfrm>
            <a:off x="1879600" y="274320"/>
            <a:ext cx="831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mic Sans MS" panose="030F0702030302020204" pitchFamily="66" charset="0"/>
              </a:rPr>
              <a:t>Quit Button aka Exiting The Calculator</a:t>
            </a:r>
            <a:endParaRPr lang="en-IN" sz="3200" dirty="0">
              <a:latin typeface="Comic Sans MS" panose="030F0702030302020204" pitchFamily="66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D848BD-EE76-4D79-9C3E-670A2EEC0471}"/>
              </a:ext>
            </a:extLst>
          </p:cNvPr>
          <p:cNvCxnSpPr/>
          <p:nvPr/>
        </p:nvCxnSpPr>
        <p:spPr>
          <a:xfrm flipV="1">
            <a:off x="853440" y="1198880"/>
            <a:ext cx="1047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Arrow: Curved Left 10">
            <a:extLst>
              <a:ext uri="{FF2B5EF4-FFF2-40B4-BE49-F238E27FC236}">
                <a16:creationId xmlns:a16="http://schemas.microsoft.com/office/drawing/2014/main" id="{A1ED7FE2-31F2-42E3-A894-EE752215775B}"/>
              </a:ext>
            </a:extLst>
          </p:cNvPr>
          <p:cNvSpPr/>
          <p:nvPr/>
        </p:nvSpPr>
        <p:spPr>
          <a:xfrm rot="3671304">
            <a:off x="8979747" y="4797173"/>
            <a:ext cx="1325356" cy="26009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A6A9F-FCCA-4F73-B94D-0EA26722D67F}"/>
              </a:ext>
            </a:extLst>
          </p:cNvPr>
          <p:cNvSpPr txBox="1"/>
          <p:nvPr/>
        </p:nvSpPr>
        <p:spPr>
          <a:xfrm>
            <a:off x="9428480" y="3996487"/>
            <a:ext cx="190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Clicking On the RED Button</a:t>
            </a:r>
            <a:endParaRPr lang="en-IN" b="1" dirty="0"/>
          </a:p>
        </p:txBody>
      </p:sp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9C1B94DA-EC88-40A8-8138-9B2AB477851D}"/>
              </a:ext>
            </a:extLst>
          </p:cNvPr>
          <p:cNvSpPr/>
          <p:nvPr/>
        </p:nvSpPr>
        <p:spPr>
          <a:xfrm rot="13643899">
            <a:off x="5263521" y="4563189"/>
            <a:ext cx="1655840" cy="65415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6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7765A4-E7DC-416F-9DEB-EA1D0FED7ADD}"/>
              </a:ext>
            </a:extLst>
          </p:cNvPr>
          <p:cNvSpPr txBox="1"/>
          <p:nvPr/>
        </p:nvSpPr>
        <p:spPr>
          <a:xfrm>
            <a:off x="1786855" y="947956"/>
            <a:ext cx="8447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GitHub Info</a:t>
            </a:r>
            <a:endParaRPr lang="en-IN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D5ECA-7F96-4773-B7EB-E551E3F1F255}"/>
              </a:ext>
            </a:extLst>
          </p:cNvPr>
          <p:cNvSpPr txBox="1"/>
          <p:nvPr/>
        </p:nvSpPr>
        <p:spPr>
          <a:xfrm>
            <a:off x="1786855" y="3556932"/>
            <a:ext cx="8447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0070C0"/>
                </a:solidFill>
              </a:rPr>
              <a:t>https://github.com/er-prateek-tripathi/Currency-Converter</a:t>
            </a:r>
          </a:p>
        </p:txBody>
      </p:sp>
    </p:spTree>
    <p:extLst>
      <p:ext uri="{BB962C8B-B14F-4D97-AF65-F5344CB8AC3E}">
        <p14:creationId xmlns:p14="http://schemas.microsoft.com/office/powerpoint/2010/main" val="2956697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 3">
            <a:extLst>
              <a:ext uri="{FF2B5EF4-FFF2-40B4-BE49-F238E27FC236}">
                <a16:creationId xmlns:a16="http://schemas.microsoft.com/office/drawing/2014/main" id="{A1396858-3EE9-4856-809A-18F063CBC0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0134F5-73EA-4B51-A3BB-D921B2AB9173}"/>
              </a:ext>
            </a:extLst>
          </p:cNvPr>
          <p:cNvSpPr txBox="1"/>
          <p:nvPr/>
        </p:nvSpPr>
        <p:spPr>
          <a:xfrm>
            <a:off x="3688080" y="2722880"/>
            <a:ext cx="4124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Thank You!!!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20715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120</TotalTime>
  <Words>68</Words>
  <Application>Microsoft Office PowerPoint</Application>
  <PresentationFormat>Widescreen</PresentationFormat>
  <Paragraphs>16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Algerian</vt:lpstr>
      <vt:lpstr>Arial</vt:lpstr>
      <vt:lpstr>Comic Sans MS</vt:lpstr>
      <vt:lpstr>Gill Sans MT</vt:lpstr>
      <vt:lpstr>Gallery</vt:lpstr>
      <vt:lpstr>Currency Converter</vt:lpstr>
      <vt:lpstr>Preview:-&gt;</vt:lpstr>
      <vt:lpstr>PowerPoint Presentation</vt:lpstr>
      <vt:lpstr>How To Use! Button aka Usage Instructions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Currency Converter</dc:title>
  <dc:creator>Pappu Ka Predator</dc:creator>
  <cp:lastModifiedBy>Pappu Ka Predator</cp:lastModifiedBy>
  <cp:revision>11</cp:revision>
  <dcterms:created xsi:type="dcterms:W3CDTF">2020-11-02T16:35:45Z</dcterms:created>
  <dcterms:modified xsi:type="dcterms:W3CDTF">2020-11-03T12:10:08Z</dcterms:modified>
</cp:coreProperties>
</file>